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300" r:id="rId7"/>
    <p:sldId id="262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291" r:id="rId31"/>
    <p:sldId id="316" r:id="rId32"/>
    <p:sldId id="317" r:id="rId33"/>
    <p:sldId id="318" r:id="rId34"/>
    <p:sldId id="319" r:id="rId35"/>
    <p:sldId id="320" r:id="rId36"/>
    <p:sldId id="321" r:id="rId37"/>
    <p:sldId id="263" r:id="rId38"/>
    <p:sldId id="271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7" r:id="rId51"/>
    <p:sldId id="288" r:id="rId52"/>
    <p:sldId id="289" r:id="rId53"/>
    <p:sldId id="293" r:id="rId54"/>
    <p:sldId id="294" r:id="rId55"/>
    <p:sldId id="295" r:id="rId56"/>
    <p:sldId id="296" r:id="rId57"/>
    <p:sldId id="297" r:id="rId58"/>
    <p:sldId id="298" r:id="rId59"/>
    <p:sldId id="299" r:id="rId6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13"/>
  </p:normalViewPr>
  <p:slideViewPr>
    <p:cSldViewPr snapToGrid="0" snapToObjects="1">
      <p:cViewPr>
        <p:scale>
          <a:sx n="58" d="100"/>
          <a:sy n="58" d="100"/>
        </p:scale>
        <p:origin x="-1704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477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979713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04257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930728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80010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159329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322614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59</Words>
  <Application>Microsoft Office PowerPoint</Application>
  <PresentationFormat>On-screen Show (16:9)</PresentationFormat>
  <Paragraphs>59</Paragraphs>
  <Slides>59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5</cp:revision>
  <dcterms:created xsi:type="dcterms:W3CDTF">2022-05-10T14:44:42Z</dcterms:created>
  <dcterms:modified xsi:type="dcterms:W3CDTF">2022-05-17T09:00:09Z</dcterms:modified>
</cp:coreProperties>
</file>